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+mn-lt"/>
              </a:rPr>
              <a:t>Гос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услуги</a:t>
            </a:r>
            <a:r>
              <a:rPr lang="ru-RU" dirty="0" smtClean="0"/>
              <a:t> → </a:t>
            </a:r>
            <a:r>
              <a:rPr lang="ru-RU" sz="4000" dirty="0" smtClean="0"/>
              <a:t>логин и пароль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Фок\Desktop\ГТО\инструкции 2025\2025\шпаргалки\презент\1  госуслуги логин парол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5067306" cy="5091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Подтверждение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Users\Фок\Desktop\ГТО\инструкции 2025\2025\шпаргалки\презент\11 подтверди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013"/>
            <a:ext cx="8229600" cy="4626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ПРОФИЛЬ УЧАСТНИКА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Фок\Desktop\ГТО\инструкции 2025\2025\шпаргалки\презент\12 профиль участни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934" y="1571612"/>
            <a:ext cx="8821054" cy="446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Код подтверждения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Фок\Desktop\ГТО\инструкции 2025\2025\шпаргалки\презент\2 код + войт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8741" y="824700"/>
            <a:ext cx="6556531" cy="553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Профиль участника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Фок\Desktop\ГТО\инструкции 2025\2025\шпаргалки\презент\3 профил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917452" cy="5258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Документы и данные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Фок\Desktop\ГТО\инструкции 2025\2025\шпаргалки\презент\4 документы и данны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191606" cy="541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Знак отличия ГТО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Фок\Desktop\ГТО\инструкции 2025\2025\шпаргалки\презент\5 6 знак ГТО подробне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206" y="976752"/>
            <a:ext cx="7863884" cy="529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Портал ГТО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Фок\Desktop\ГТО\инструкции 2025\2025\шпаргалки\презент\7 портал ГТ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5683" y="1600200"/>
            <a:ext cx="56126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Личный кабинет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Фок\Desktop\ГТО\инструкции 2025\2025\шпаргалки\презент\8 личный кабине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34460" cy="432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Вход через ЕСИА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Фок\Desktop\ГТО\инструкции 2025\2025\шпаргалки\презент\9 вход через ЕСИ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039" y="1600200"/>
            <a:ext cx="6429921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УИН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Фок\Desktop\ГТО\инструкции 2025\2025\шпаргалки\презент\10 У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013"/>
            <a:ext cx="8135636" cy="4574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26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Госуслуги → логин и пароль</vt:lpstr>
      <vt:lpstr>Код подтверждения </vt:lpstr>
      <vt:lpstr>Профиль участника</vt:lpstr>
      <vt:lpstr>Документы и данные</vt:lpstr>
      <vt:lpstr>Знак отличия ГТО</vt:lpstr>
      <vt:lpstr>Портал ГТО</vt:lpstr>
      <vt:lpstr>Личный кабинет</vt:lpstr>
      <vt:lpstr>Вход через ЕСИА</vt:lpstr>
      <vt:lpstr>УИН</vt:lpstr>
      <vt:lpstr>Подтверждение </vt:lpstr>
      <vt:lpstr>ПРОФИЛЬ УЧАСТНИКА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Госуслуги → логин и пароль</dc:title>
  <dc:creator>Фок</dc:creator>
  <cp:lastModifiedBy>Фок</cp:lastModifiedBy>
  <cp:revision>14</cp:revision>
  <dcterms:created xsi:type="dcterms:W3CDTF">2025-02-04T06:31:59Z</dcterms:created>
  <dcterms:modified xsi:type="dcterms:W3CDTF">2025-02-04T07:35:59Z</dcterms:modified>
</cp:coreProperties>
</file>